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89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0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1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85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19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5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83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17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8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0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8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8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9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6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0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7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0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0614" y="3561248"/>
            <a:ext cx="10876790" cy="2421464"/>
          </a:xfrm>
        </p:spPr>
        <p:txBody>
          <a:bodyPr>
            <a:normAutofit/>
          </a:bodyPr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 жүйелеріне кіріспе. Нақты уақыт жүйесінің негізгі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ұғымдары.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9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Архитектура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142068"/>
            <a:ext cx="9874875" cy="3589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Өзінің дамуында нақты уақыттағы операциялық жүйелер келесі архитектураларға сүйенген:</a:t>
            </a:r>
          </a:p>
          <a:p>
            <a:pPr marL="342900" indent="-342900">
              <a:buFont typeface="+mj-lt"/>
              <a:buAutoNum type="arabicPeriod"/>
            </a:pP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Монолитті архитектура</a:t>
            </a:r>
          </a:p>
          <a:p>
            <a:pPr marL="342900" indent="-342900">
              <a:buFont typeface="+mj-lt"/>
              <a:buAutoNum type="arabicPeriod"/>
            </a:pP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Деңгейлі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қабатты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архитектура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Клиент-сервер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архитектурасы</a:t>
            </a:r>
          </a:p>
          <a:p>
            <a:pPr marL="0" indent="0">
              <a:buNone/>
            </a:pPr>
            <a:r>
              <a:rPr lang="kk-K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519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559" y="661115"/>
            <a:ext cx="10131425" cy="1456267"/>
          </a:xfrm>
        </p:spPr>
        <p:txBody>
          <a:bodyPr/>
          <a:lstStyle/>
          <a:p>
            <a:r>
              <a:rPr lang="kk-K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Монолитті</a:t>
            </a:r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архитектура</a:t>
            </a:r>
            <a:b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559" y="2058236"/>
            <a:ext cx="9462751" cy="2410734"/>
          </a:xfrm>
        </p:spPr>
        <p:txBody>
          <a:bodyPr/>
          <a:lstStyle/>
          <a:p>
            <a:pPr marL="0" indent="0">
              <a:buNone/>
            </a:pPr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Монолитті архитектура</a:t>
            </a:r>
          </a:p>
          <a:p>
            <a:pPr marL="0" indent="0">
              <a:buNone/>
            </a:pPr>
            <a:r>
              <a:rPr lang="kk-K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Бұл архитектурада ОЖ модульдер жиынтығындай танылады, олар өздерінің арасында ядро системасында жұмыс атқарып, қолданбалы программалық жабдықтауға аппаратураға қатынас орнатуын кіріс интерфейс көмегімен жүзеге асырады.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914" y="4169813"/>
            <a:ext cx="31908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16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Деңгейлі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kk-K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қабатты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kk-K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архитектура</a:t>
            </a:r>
            <a:r>
              <a:rPr lang="kk-K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kk-K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751527"/>
            <a:ext cx="7749862" cy="4314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 smtClean="0"/>
              <a:t>	</a:t>
            </a:r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Деңгейлі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қабатты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архитектура</a:t>
            </a:r>
            <a:endParaRPr lang="kk-KZ" sz="2400" b="1" dirty="0" smtClean="0"/>
          </a:p>
          <a:p>
            <a:pPr marL="0" indent="0">
              <a:buNone/>
            </a:pP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Қолданбалы жабдықтама аппаратураға доступты тек ядро системалары мен сервистері арқылы емес, сонымен қатар тікелей доступқа да шыға алады. Монолитті архитектурадан айырмашылығы -бұл архитектура системасының реакцияларын болжаудың үлкендігі, соның арқасында қолданбалылар аппаратураға тезірек шыға алады. Бұл система кемшілігі – көпмәселеліктің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многозадачность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болмауы.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724" y="2427608"/>
            <a:ext cx="3276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75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Ядро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сипаттамалары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k-K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RTOS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ядросы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қолданбалы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бағдарламалық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жасақтамадан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процессордың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бірнеше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процессорлар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техникалық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құрылғыларының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ерекшелігі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байланысты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жабдықты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жасыратын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ОЖ-н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ң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аралық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деңгейінің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істеуін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етеді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Негізгі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қызметтер</a:t>
            </a:r>
            <a:endParaRPr lang="ru-RU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Таймерді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басқару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Ендірілген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жүйелер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тапсырманы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орындау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уақытына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қатаң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талаптар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қойғандықтан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RTOS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ядросы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тапсырманы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орындау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уақытын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таймерді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басқаруды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ететін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қызметтер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тобын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қамтиды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қызметтер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әртүрлі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аралығын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одан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жоғары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өлшейді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орнатады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аралықтары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аяқталғаннан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кейін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үзілістер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реттік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циклдық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дабылдарды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жасайды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72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Негізгі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142067"/>
            <a:ext cx="10505940" cy="4168581"/>
          </a:xfrm>
        </p:spPr>
        <p:txBody>
          <a:bodyPr>
            <a:normAutofit/>
          </a:bodyPr>
          <a:lstStyle/>
          <a:p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Тапсырмалар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синхрондау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арасындағы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өзара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әрекеттесу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Осы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топтың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қызметтері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алмасуға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оның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қауіпсіздігін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етуге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мүмкіндік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береді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Олар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сондай-ақ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бағдарлама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фрагменттерінің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тиімділігін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арттыру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жұмыстарын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үйлестіруге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мүмкіндік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береді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Егер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қызметтер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RTOS-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тің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ядросынан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алынып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тасталса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міндеттер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зақымдалған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алмастыра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бастайды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көрші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тапсырмалар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жұмысына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кедергі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келтіруі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мүмкін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Кіріс-шығыс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құрылғысын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басқару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топтың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қызметтері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көптеген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енгізілген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жүйелерге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тән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көптеген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құрылғы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драйверлерімен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өзара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әрекеттесетін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бірыңғай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бағдарламалық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интерфейстің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етеді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02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 жүйесі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жүйесі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</a:t>
            </a:r>
            <a:r>
              <a:rPr lang="ru-RU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реального времени; </a:t>
            </a:r>
            <a:r>
              <a:rPr lang="en-US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realtime</a:t>
            </a:r>
            <a:r>
              <a:rPr lang="en-US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—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уақыттың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өлшемінде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өндеуге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арналған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есептеуіш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ақыт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сандық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харастеристика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яғни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қиғалардың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кезекпен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сипатталатын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салыстырмалы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сапалы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характеристикасын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анықтайтын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логикалық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уақыттан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физикалық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сағатпен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өлшенген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болуы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мүмкін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Егер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жұмысының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сипаттамасына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сандық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характеристикасы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керек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болса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онда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режимінде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істейді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айтылады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0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 характеристикалары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 процесстері келесідей характеристикалар мен шектеулерге ие болуы мүмкін:</a:t>
            </a:r>
          </a:p>
          <a:p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дедлайн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(англ. </a:t>
            </a:r>
            <a:r>
              <a:rPr lang="ru-RU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deadline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 —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көрсетудің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критикалық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мерзімі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яғни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белгілі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жұмыстың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аяқталуы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тиіс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шеткі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латенттілік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(англ. </a:t>
            </a:r>
            <a:r>
              <a:rPr lang="ru-RU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latency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 —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системаның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ішкі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тапсырмалар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ға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қату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кідіріс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джиттер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(англ. </a:t>
            </a:r>
            <a:r>
              <a:rPr lang="ru-RU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jitter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 —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кідіріс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мәндерін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шашу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Джиттерді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түрге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бөлуге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болады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Қосылу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ұшу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джиттері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(англ. </a:t>
            </a:r>
            <a:r>
              <a:rPr lang="ru-RU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release</a:t>
            </a:r>
            <a:r>
              <a:rPr lang="ru-RU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jitter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 —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процесстің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іске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қосылүға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дайын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болуы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іске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қосылу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уақыттарының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периоды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шығыс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джиттері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англ. </a:t>
            </a:r>
            <a:r>
              <a:rPr lang="ru-RU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</a:t>
            </a:r>
            <a:r>
              <a:rPr lang="ru-RU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jitter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 —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аяқталуы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орын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алған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кідіріс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1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 оқиғалары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i="1" dirty="0" smtClean="0"/>
              <a:t>	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 оқиғалары 3 категорияның біреуіне тиісті болады:</a:t>
            </a:r>
          </a:p>
          <a:p>
            <a:r>
              <a:rPr lang="kk-KZ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Асинхронды оқиға </a:t>
            </a:r>
            <a:r>
              <a:rPr 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</a:t>
            </a:r>
            <a:r>
              <a:rPr lang="kk-KZ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толықтай болжанала алмайтын оқиғалар. Мысалы, абонентке хабарласу, телефондық станциялар.</a:t>
            </a:r>
          </a:p>
          <a:p>
            <a:r>
              <a:rPr lang="kk-KZ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Синхронды оқиғалар </a:t>
            </a:r>
            <a:r>
              <a:rPr 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белгілі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жиілікпен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орындалатын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болжаныла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алатын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оқиғалар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Мысалы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аудио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видео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шығысы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kk-KZ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Изохронды оқиғалар </a:t>
            </a:r>
            <a:r>
              <a:rPr 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орын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алатын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оқиғалар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асинхронды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түрі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интервалы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кезінде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жүзеге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асады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Мысалы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мультимедиалық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қолданбалыларда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аудиопоток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деректері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видеопоток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мағлұматтарына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сәйкес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керекті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уақытта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келуі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қажет</a:t>
            </a:r>
            <a:endParaRPr lang="ru-RU" sz="2200" b="1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6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 жүйелірінің қолданылуы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 smtClean="0"/>
              <a:t>	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Технологиялардың дамуымен нақты уақыт жүйелері өз қолданысын әртүрлі сфераларда тапты. Әсіресе нақты уақыт жүйелері өнеркәсіпте кең ауқымды қолданылады, соның ішінде технологиялық басқару системаларында, автоматты өнеркәсіп жүйелерінде,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SCADA-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системаларында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өлшеу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құрылғыларында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роботехникада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Медицинадағы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қолданысын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айтатын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болсақ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томография, радиотерапия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аппаратурасы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прикроватты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мониторинг. НУЖ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компьютерлік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перефириялық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құрылғыларда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енгізілген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телекоммуникациялық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құралдар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тұрмыстық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техникаларда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цифрлік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камералар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кабельді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модемдер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видеоконферециялар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жүйелері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интернет-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телефонияда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6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10614" y="3561248"/>
            <a:ext cx="10876790" cy="24214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kk-K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Ядро және нақты уақыттағы операциялық жүйелер.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179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уақыттағы операциялық жүйелер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142067"/>
            <a:ext cx="10531698" cy="4374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уақыттағы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операциялық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негізгі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бағыты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белгілі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аппараттық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құрылғыда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үшін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функциялардың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жеткілікті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жыйынтығы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қажеттілігін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қанағаттандыратын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операциялық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Unix</a:t>
            </a: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редакцияда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келесі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ерекшеліктері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анықталады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Операциялық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жүйедегі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операциялық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жүйенің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белгілі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арасында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қажетті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сервис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дәрежесін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қабілеті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Ең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жақсы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OCPB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барлық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сценариядағы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жүктерді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оған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қоса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уақыттағы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үзілістер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ағындарды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орындауда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болжалды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мінезін-құлыққа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ие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5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уақыттағы операциялық жүйелерді басты 2 турге бөледі:</a:t>
            </a:r>
          </a:p>
          <a:p>
            <a:pPr marL="342900" indent="-342900">
              <a:buFont typeface="+mj-lt"/>
              <a:buAutoNum type="arabicPeriod"/>
            </a:pP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уақыттағы қатты жүйелер</a:t>
            </a:r>
          </a:p>
          <a:p>
            <a:pPr marL="342900" indent="-342900">
              <a:buFont typeface="+mj-lt"/>
              <a:buAutoNum type="arabicPeriod"/>
            </a:pP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уақыттағы жұмсақ жүйелер</a:t>
            </a:r>
          </a:p>
          <a:p>
            <a:pPr marL="0" indent="0">
              <a:buNone/>
            </a:pPr>
            <a:r>
              <a:rPr lang="kk-K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Ең қатерлі жағдайларда процесстің орындалу уақытын қамтамасыз ете алатын операциялық жүйе нақты уақыттағы </a:t>
            </a: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қатты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жүйее деп аталады.</a:t>
            </a:r>
          </a:p>
          <a:p>
            <a:pPr marL="0" indent="0">
              <a:buNone/>
            </a:pPr>
            <a:r>
              <a:rPr lang="kk-K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уақыттағы </a:t>
            </a:r>
            <a:r>
              <a:rPr lang="kk-KZ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жұмсақ</a:t>
            </a:r>
            <a:r>
              <a:rPr lang="kk-KZ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жүйе – орындалу уақытын орташа жағдайларда толықтай қамтамасыз ететін жүйе.</a:t>
            </a:r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уақыттағы операциялық жүйелер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7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Нақты уақыттағы операциялық жүйелердің архитектурасы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456924"/>
            <a:ext cx="3190875" cy="21431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919" y="2456924"/>
            <a:ext cx="3276600" cy="32766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62" y="2456924"/>
            <a:ext cx="3657600" cy="33718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39305" y="4806440"/>
            <a:ext cx="2883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Монолитная архитектура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72037" y="5828774"/>
            <a:ext cx="3806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Уровневая (слоевая) архитектура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78852" y="6198106"/>
            <a:ext cx="3447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Архитектура «клиент–сервер»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973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78</TotalTime>
  <Words>195</Words>
  <Application>Microsoft Office PowerPoint</Application>
  <PresentationFormat>Широкоэкранный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Небеса</vt:lpstr>
      <vt:lpstr>Нақты уақыт жүйелеріне кіріспе. Нақты уақыт жүйесінің негізгі ұғымдары. </vt:lpstr>
      <vt:lpstr>НАқты уақыт жүйесі</vt:lpstr>
      <vt:lpstr>НУЖ характеристикалары</vt:lpstr>
      <vt:lpstr>Нақты Уақыт оқиғалары</vt:lpstr>
      <vt:lpstr>Нақты уақыт жүйелірінің қолданылуы</vt:lpstr>
      <vt:lpstr>Презентация PowerPoint</vt:lpstr>
      <vt:lpstr>нақты уақыттағы операциялық жүйелер</vt:lpstr>
      <vt:lpstr>нақты уақыттағы операциялық жүйелер</vt:lpstr>
      <vt:lpstr>Нақты уақыттағы операциялық жүйелердің архитектурасы</vt:lpstr>
      <vt:lpstr>Архитектура</vt:lpstr>
      <vt:lpstr>Монолитті архитектура </vt:lpstr>
      <vt:lpstr>Деңгейлі (қабатты) архитектура </vt:lpstr>
      <vt:lpstr>Ядро сипаттамалары</vt:lpstr>
      <vt:lpstr>Негізгі қызметтер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Нақты уақыт жүйелеріне кіріспе. Нақты уақыт жүйесінің негізгі ұғымдары.</dc:title>
  <dc:creator>Самат</dc:creator>
  <cp:lastModifiedBy>Самат</cp:lastModifiedBy>
  <cp:revision>9</cp:revision>
  <dcterms:created xsi:type="dcterms:W3CDTF">2017-10-18T05:23:20Z</dcterms:created>
  <dcterms:modified xsi:type="dcterms:W3CDTF">2017-10-18T06:41:23Z</dcterms:modified>
</cp:coreProperties>
</file>